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4014"/>
            <a:ext cx="2375850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691606"/>
            <a:ext cx="2161762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9542"/>
            <a:ext cx="1873319" cy="5226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4" y="627534"/>
            <a:ext cx="2065965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HOTEL &amp; CASINO STAFF </a:t>
            </a:r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51">
            <a:off x="1831902" y="1994118"/>
            <a:ext cx="144016" cy="57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6" y="2086379"/>
            <a:ext cx="190632" cy="76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0" y="3682965"/>
            <a:ext cx="190632" cy="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12</cp:revision>
  <dcterms:created xsi:type="dcterms:W3CDTF">2015-11-23T06:00:55Z</dcterms:created>
  <dcterms:modified xsi:type="dcterms:W3CDTF">2016-02-09T07:05:28Z</dcterms:modified>
</cp:coreProperties>
</file>